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Play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9E9"/>
              </a:buClr>
              <a:buSzPts val="2400"/>
              <a:buNone/>
              <a:defRPr sz="2400">
                <a:solidFill>
                  <a:srgbClr val="E9E9E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2000"/>
              <a:buNone/>
              <a:defRPr sz="2000">
                <a:solidFill>
                  <a:srgbClr val="E9E9E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800"/>
              <a:buNone/>
              <a:defRPr sz="1800">
                <a:solidFill>
                  <a:srgbClr val="E9E9E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EAE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537" y="19050"/>
            <a:ext cx="4738687" cy="6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Afbeelding met tekst, vlag, buitenshuis, banier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537" y="-1905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2" descr="Afbeelding met kleding, persoon, gebouw, schoeis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21635" r="12486" b="1"/>
          <a:stretch/>
        </p:blipFill>
        <p:spPr>
          <a:xfrm>
            <a:off x="322262" y="557212"/>
            <a:ext cx="5667375" cy="57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Afbeelding met overdekt, persoon, kleding, muur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 t="20671" r="-1" b="3418"/>
          <a:stretch/>
        </p:blipFill>
        <p:spPr>
          <a:xfrm>
            <a:off x="6196012" y="557212"/>
            <a:ext cx="5673725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endParaRPr sz="4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3" descr="Afbeelding met kleding, meubels, persoon, vrouw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 descr="Afbeelding met kleding, persoon, overdekt, kap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" y="0"/>
            <a:ext cx="9771062" cy="651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3612" y="0"/>
            <a:ext cx="102854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981075" y="22860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Masterclass </a:t>
            </a:r>
            <a:b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Mevr. Lieve Vande Rostyne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fbeelding met persoon, kleding, overdekt, Dan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9937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 descr="Afbeelding met persoon, Menselijk gezicht, kleding, overdek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162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 descr="Afbeelding met muur, kleding, meubels, persoo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 descr="Afbeelding met persoon, Menselijk gezicht, kleding, overdek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7775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 extrusionOk="0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587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 extrusionOk="0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016000" y="1006475"/>
            <a:ext cx="7874000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Plus de 300 éleves des primaires de Herne, Enghien, Kokejane, Herfelingen, Petit-Enghien, Silly découvrent la musique d’orgue au cours d’un spectacle “Babar, le petit éléphant”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1019175" y="4029075"/>
            <a:ext cx="78740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Meer dan 300 leerlingen uit Herne, Edingen, Kokejane, Herfelingen, Lettelingen, Silly ontdekken orgelmuziek tijdens een “Babar, de kleine olifant” voorstelling</a:t>
            </a:r>
            <a:endParaRPr/>
          </a:p>
        </p:txBody>
      </p:sp>
      <p:pic>
        <p:nvPicPr>
          <p:cNvPr id="92" name="Google Shape;92;p14" descr="Histoire de Babar 3 poster | JUNIQ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6087" y="1641475"/>
            <a:ext cx="2473325" cy="357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9712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981075" y="22860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Concours pour amateurs</a:t>
            </a:r>
            <a:b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44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Orgelwedstrijd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1037" y="3195637"/>
            <a:ext cx="3579812" cy="238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1950" y="223837"/>
            <a:ext cx="3367087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87" y="71437"/>
            <a:ext cx="1795462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6800" y="1163637"/>
            <a:ext cx="2814637" cy="42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1950" y="2901950"/>
            <a:ext cx="2473325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4700" y="2082800"/>
            <a:ext cx="3051175" cy="45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1925" y="300037"/>
            <a:ext cx="2901950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62" y="735012"/>
            <a:ext cx="5435600" cy="362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349250"/>
            <a:ext cx="4618037" cy="30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1400" y="219075"/>
            <a:ext cx="2930525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3212" y="863600"/>
            <a:ext cx="2974975" cy="446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0925" y="3427412"/>
            <a:ext cx="2921000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962" y="3541712"/>
            <a:ext cx="4618037" cy="3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65087"/>
            <a:ext cx="10031412" cy="66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" y="206375"/>
            <a:ext cx="5513387" cy="367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0462" y="2889250"/>
            <a:ext cx="5646737" cy="376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0" descr="Afbeelding met trappen, kleding, persoon, trap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37" y="642937"/>
            <a:ext cx="41497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 descr="Afbeelding met kleding, meubels, open haard, perso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337" y="1662112"/>
            <a:ext cx="5292725" cy="353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 descr="Afbeelding met kleding, muur, persoon, overdek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337" y="642937"/>
            <a:ext cx="3717925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 descr="Afbeelding met kleding, persoon, meubels, open haard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337" y="1287462"/>
            <a:ext cx="5292725" cy="42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Afbeelding met kleding, persoon, overdekt, kapel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825625"/>
            <a:ext cx="6527800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descr="Afbeelding met kleding, persoon, muur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5" y="0"/>
            <a:ext cx="10275887" cy="6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2" descr="Afbeelding met kleding, persoon, schoeisel, perso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725" y="149225"/>
            <a:ext cx="9848850" cy="6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981075" y="22860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 sz="40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Proclamation / Proclamatie </a:t>
            </a:r>
            <a:br>
              <a:rPr lang="en-US" sz="40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40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Concert de Clôture / Slotconcert </a:t>
            </a:r>
            <a:br>
              <a:rPr lang="en-US" sz="40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4000" b="0" i="0" u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M. Benoît Mernier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4" descr="Afbeelding met kleding, person, persoon, schoeis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5" descr="Afbeelding met kleding, persoon, Menselijk gezicht, overdek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9125" y="1662112"/>
            <a:ext cx="2516187" cy="37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5" descr="Afbeelding met kleding, persoon, Menselijk gezicht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3762" y="1633537"/>
            <a:ext cx="5661025" cy="37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 descr="Afbeelding met muur, persoon, kleding, Menselijk gezicht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337" y="1633537"/>
            <a:ext cx="2516187" cy="3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6" descr="Afbeelding met kleding, persoon, muziekinstrument, muziek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 extrusionOk="0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47" descr="Kan een afbeelding zijn van 5 mensen en tekst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r="-1" b="-1"/>
          <a:stretch/>
        </p:blipFill>
        <p:spPr>
          <a:xfrm>
            <a:off x="20" y="10"/>
            <a:ext cx="12191980" cy="686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48" descr="Kan een afbeelding zijn van 1 persoon en muziekinstru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 descr="&quot;&quot;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9"/>
          <p:cNvPicPr preferRelativeResize="0"/>
          <p:nvPr/>
        </p:nvPicPr>
        <p:blipFill rotWithShape="1">
          <a:blip r:embed="rId3">
            <a:alphaModFix/>
          </a:blip>
          <a:srcRect l="3047" r="3088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 extrusionOk="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6" name="Google Shape;306;p49" descr="Afbeelding met muziek, orgaan, Pijporgel, Orgelpijp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 l="13896" r="13687"/>
          <a:stretch/>
        </p:blipFill>
        <p:spPr>
          <a:xfrm>
            <a:off x="4720175" y="1158319"/>
            <a:ext cx="2751650" cy="3799781"/>
          </a:xfrm>
          <a:custGeom>
            <a:avLst/>
            <a:gdLst/>
            <a:ahLst/>
            <a:cxnLst/>
            <a:rect l="l" t="t" r="r" b="b"/>
            <a:pathLst>
              <a:path w="4966290" h="6857999" extrusionOk="0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7" name="Google Shape;307;p49" descr="&quot;&quot;"/>
          <p:cNvSpPr/>
          <p:nvPr/>
        </p:nvSpPr>
        <p:spPr>
          <a:xfrm>
            <a:off x="0" y="0"/>
            <a:ext cx="3946525" cy="6858000"/>
          </a:xfrm>
          <a:custGeom>
            <a:avLst/>
            <a:gdLst/>
            <a:ahLst/>
            <a:cxnLst/>
            <a:rect l="l" t="t" r="r" b="b"/>
            <a:pathLst>
              <a:path w="3945815" h="6858000" extrusionOk="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rgbClr val="EFEFEF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3810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9" descr="&quot;&quot;"/>
          <p:cNvSpPr/>
          <p:nvPr/>
        </p:nvSpPr>
        <p:spPr>
          <a:xfrm>
            <a:off x="0" y="0"/>
            <a:ext cx="3937000" cy="6858000"/>
          </a:xfrm>
          <a:custGeom>
            <a:avLst/>
            <a:gdLst/>
            <a:ahLst/>
            <a:cxnLst/>
            <a:rect l="l" t="t" r="r" b="b"/>
            <a:pathLst>
              <a:path w="3936670" h="6858000" extrusionOk="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 descr="&quot;&quot;"/>
          <p:cNvSpPr/>
          <p:nvPr/>
        </p:nvSpPr>
        <p:spPr>
          <a:xfrm>
            <a:off x="0" y="1017587"/>
            <a:ext cx="128587" cy="652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9" descr="&quot;&quot;"/>
          <p:cNvSpPr/>
          <p:nvPr/>
        </p:nvSpPr>
        <p:spPr>
          <a:xfrm>
            <a:off x="438150" y="2089150"/>
            <a:ext cx="2835275" cy="1905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9"/>
          <p:cNvSpPr txBox="1"/>
          <p:nvPr/>
        </p:nvSpPr>
        <p:spPr>
          <a:xfrm>
            <a:off x="447675" y="2257425"/>
            <a:ext cx="2805112" cy="391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initiative des Amis des Orgues d’Enghien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www.orgue-enghien.be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 descr="Afbeelding met tekst, Publicatie, boek, stilstaand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79525" y="-30162"/>
            <a:ext cx="8859837" cy="6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endParaRPr sz="4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09" name="Google Shape;109;p17" descr="Afbeelding met kleding, persoon, overdekt, kapel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825625"/>
            <a:ext cx="6527800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 descr="Afbeelding met kleding, persoon, Menselijk gezicht, schoeisel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37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 descr="Afbeelding met kleding, persoon, overdekt, kapel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825625"/>
            <a:ext cx="6527800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Afbeelding met kleding, persoon, person, vrouw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237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 descr="Afbeelding met kleding, persoon, overdekt, kapel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825625"/>
            <a:ext cx="6527800" cy="43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Afbeelding met kleding, persoon, person, vrouw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237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Afbeelding met kleding, meubels, persoon, vrouw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 descr="Afbeelding met gebouw, persoon, kleding, schoeis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75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 descr="Afbeelding met overdekt, plafond, raam, houte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0625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 descr="Afbeelding met kleding, meubels, persoon, overdek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Kantoorthema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Breedbeeld</PresentationFormat>
  <Paragraphs>8</Paragraphs>
  <Slides>37</Slides>
  <Notes>37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Play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Masterclass  Mevr. Lieve Vande Rostyne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Concours pour amateurs Orgelwedstrijd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Proclamation / Proclamatie  Concert de Clôture / Slotconcert  M. Benoît Mernier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</dc:creator>
  <cp:lastModifiedBy>sander lernout</cp:lastModifiedBy>
  <cp:revision>1</cp:revision>
  <dcterms:modified xsi:type="dcterms:W3CDTF">2024-04-27T08:39:58Z</dcterms:modified>
</cp:coreProperties>
</file>