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57" r:id="rId5"/>
    <p:sldId id="258" r:id="rId6"/>
    <p:sldId id="288" r:id="rId7"/>
    <p:sldId id="259" r:id="rId8"/>
    <p:sldId id="260" r:id="rId9"/>
    <p:sldId id="261" r:id="rId10"/>
    <p:sldId id="289" r:id="rId11"/>
    <p:sldId id="262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90" r:id="rId21"/>
    <p:sldId id="273" r:id="rId22"/>
    <p:sldId id="275" r:id="rId23"/>
    <p:sldId id="276" r:id="rId24"/>
    <p:sldId id="277" r:id="rId25"/>
    <p:sldId id="278" r:id="rId26"/>
    <p:sldId id="279" r:id="rId27"/>
    <p:sldId id="280" r:id="rId28"/>
    <p:sldId id="291" r:id="rId29"/>
    <p:sldId id="281" r:id="rId30"/>
    <p:sldId id="282" r:id="rId31"/>
    <p:sldId id="292" r:id="rId32"/>
    <p:sldId id="274" r:id="rId33"/>
    <p:sldId id="283" r:id="rId34"/>
    <p:sldId id="284" r:id="rId35"/>
    <p:sldId id="285" r:id="rId36"/>
    <p:sldId id="286" r:id="rId37"/>
    <p:sldId id="287" r:id="rId3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C51C10-7C05-42AD-A621-8FF95DAB863F}" v="5" dt="2022-11-10T07:20:10.4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5BC772-1666-4718-8738-75CE313AAD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974A86B-48FA-4591-8143-5AB2D320D4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6BA04B0-8F4A-4CCB-A3C4-5DB5B91C7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ED9C3-8395-4611-A4A4-EB7BBC4FADEF}" type="datetimeFigureOut">
              <a:rPr lang="fr-BE" smtClean="0"/>
              <a:t>24-11-22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2D19CD-0DDF-49CF-A9F7-B961C2FB8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0CBF67-634B-4F59-B3DC-17C73680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3774-653F-407D-B136-32E40882A022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2687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98B4E8-CA63-4557-8098-07C5B7C5A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DDCC791-6A8F-4C05-8598-8FCBC68EB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7A3EB4-006A-4968-B09D-25C8A77A2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ED9C3-8395-4611-A4A4-EB7BBC4FADEF}" type="datetimeFigureOut">
              <a:rPr lang="fr-BE" smtClean="0"/>
              <a:t>24-11-22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731D41-0B7D-4999-802E-47DE41D45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EAFE8F-976E-4054-B127-A142CCA69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3774-653F-407D-B136-32E40882A022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48624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C107CCE-54C6-43EE-8305-AD48253E12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C2E1784-7D39-4680-B651-B090D6A611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649E57D-B21F-4D42-9B96-2A3E98325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ED9C3-8395-4611-A4A4-EB7BBC4FADEF}" type="datetimeFigureOut">
              <a:rPr lang="fr-BE" smtClean="0"/>
              <a:t>24-11-22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021183-2214-48BF-A6B4-60D09AC62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7F8F26-0B64-443B-B291-E6AD2EF6A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3774-653F-407D-B136-32E40882A022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17082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3E9126-E901-44F7-A6E2-831E0606B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4D5DF8-609D-4470-970D-96933779C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8D79F8-ABA8-41D6-A481-D47690AD9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ED9C3-8395-4611-A4A4-EB7BBC4FADEF}" type="datetimeFigureOut">
              <a:rPr lang="fr-BE" smtClean="0"/>
              <a:t>24-11-22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114F9A-7A6F-4559-9E28-C90ABEFCB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F51965-8F3A-4A2B-B7AE-4CA38363E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3774-653F-407D-B136-32E40882A022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09620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DA4A21-8578-4519-B394-F3F791C09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F4D33E5-EBDC-44CB-AA86-BCFBB6868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C11BEC-E0CC-4251-A3CF-FAE80987B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ED9C3-8395-4611-A4A4-EB7BBC4FADEF}" type="datetimeFigureOut">
              <a:rPr lang="fr-BE" smtClean="0"/>
              <a:t>24-11-22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DF1777-35B2-4D89-8F46-25934EC30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55FB9A-874B-44E4-B843-13AB48262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3774-653F-407D-B136-32E40882A022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90945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62D579-1A4E-4113-AC1B-2FB084C00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585612-4372-4BAC-86E8-7E59FE7441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C6AAA8F-82DF-4BAA-9EF0-32D14998D7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8F27568-F092-4545-9984-445A462B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ED9C3-8395-4611-A4A4-EB7BBC4FADEF}" type="datetimeFigureOut">
              <a:rPr lang="fr-BE" smtClean="0"/>
              <a:t>24-11-22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CD54C22-2684-4202-B897-EFED0FF83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EFB6668-D81C-4B2B-9DC2-05E93C650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3774-653F-407D-B136-32E40882A022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86845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2FA7A1-0DD3-4E64-86D8-3CF112E4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0BB320-2050-4F8F-86F6-2D8A71453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F3EB11D-70FE-411E-AA41-C5B808ACFB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8220E61-D281-44D1-A34E-56026B3862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F1D5DA7-D34B-44CE-B0B7-E234F43C1F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0AE3533-0D9A-490D-9A69-168F435DE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ED9C3-8395-4611-A4A4-EB7BBC4FADEF}" type="datetimeFigureOut">
              <a:rPr lang="fr-BE" smtClean="0"/>
              <a:t>24-11-22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51B2A2D-9E53-4188-A357-7ED5E6A88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57A708E-B078-46B2-ABDA-7EF69D82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3774-653F-407D-B136-32E40882A022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04585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33CD8B-AED8-4131-AC9E-5F3710D0C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36FCB06-CD84-403A-B286-27BBA163E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ED9C3-8395-4611-A4A4-EB7BBC4FADEF}" type="datetimeFigureOut">
              <a:rPr lang="fr-BE" smtClean="0"/>
              <a:t>24-11-22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8D7EA4D-4C53-484E-AB2E-4B4BBE9A0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A442318-A246-40A3-9965-6618A629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3774-653F-407D-B136-32E40882A022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87802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B7024A6-32BF-4828-95CA-FB86247FF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ED9C3-8395-4611-A4A4-EB7BBC4FADEF}" type="datetimeFigureOut">
              <a:rPr lang="fr-BE" smtClean="0"/>
              <a:t>24-11-22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B718CE4-2B41-4A93-9B40-FED57F760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E81C8D3-12A8-4F86-A954-B5D13A296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3774-653F-407D-B136-32E40882A022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86882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CE76C2-EC4D-46CE-AC01-9B96ED2B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E12472-67AA-4656-AD88-8D825D270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BA01748-ED43-453D-95DC-D265A85097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99173A-33A0-4CAC-BD73-72FEF7F0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ED9C3-8395-4611-A4A4-EB7BBC4FADEF}" type="datetimeFigureOut">
              <a:rPr lang="fr-BE" smtClean="0"/>
              <a:t>24-11-22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CF379A6-262A-4C8F-85ED-A32B0FDF7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55E1A19-9E09-4E37-8E6F-72B03B1D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3774-653F-407D-B136-32E40882A022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04765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63508E-0FC2-4BA5-8ED3-D9D68C1E9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FAD975E-FA1F-4E93-B4F6-6C9BED0184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7D94487-8E56-4D00-B0F1-C14B0C5994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C08AA81-220F-49B7-90ED-C92B8C7E4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ED9C3-8395-4611-A4A4-EB7BBC4FADEF}" type="datetimeFigureOut">
              <a:rPr lang="fr-BE" smtClean="0"/>
              <a:t>24-11-22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EDD31CF-4330-4EC5-B7F0-868744ED4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767386C-D2D8-472B-A2D8-AE97FEA4B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3774-653F-407D-B136-32E40882A022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39021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F66B4F6-CAA9-4C6A-B018-9CB28D247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ADFF0E8-C294-4BE6-91E9-D98CCDF38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5640EF-6198-4E06-BEDF-6F0CEBE041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ED9C3-8395-4611-A4A4-EB7BBC4FADEF}" type="datetimeFigureOut">
              <a:rPr lang="fr-BE" smtClean="0"/>
              <a:t>24-11-22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9F0123-4B7E-4F04-9B6C-775F90EF3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57502C-44C0-4B6B-AE77-B63C5E333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33774-653F-407D-B136-32E40882A022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00934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tif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g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bâtiment, château&#10;&#10;Description générée automatiquement">
            <a:extLst>
              <a:ext uri="{FF2B5EF4-FFF2-40B4-BE49-F238E27FC236}">
                <a16:creationId xmlns:a16="http://schemas.microsoft.com/office/drawing/2014/main" id="{E8628F98-3324-4AAA-B001-399171E8B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56" y="0"/>
            <a:ext cx="3348738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08171A6-1C61-4A44-B3F2-C896917B3CDD}"/>
              </a:ext>
            </a:extLst>
          </p:cNvPr>
          <p:cNvSpPr txBox="1"/>
          <p:nvPr/>
        </p:nvSpPr>
        <p:spPr>
          <a:xfrm>
            <a:off x="4371975" y="333375"/>
            <a:ext cx="74295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>
                <a:solidFill>
                  <a:schemeClr val="bg1"/>
                </a:solidFill>
              </a:rPr>
              <a:t>La route des La Marck </a:t>
            </a:r>
          </a:p>
          <a:p>
            <a:pPr algn="ctr"/>
            <a:r>
              <a:rPr lang="fr-BE" sz="4000" b="1" dirty="0">
                <a:solidFill>
                  <a:schemeClr val="bg1"/>
                </a:solidFill>
              </a:rPr>
              <a:t>Une saga féodale</a:t>
            </a:r>
          </a:p>
          <a:p>
            <a:pPr algn="ctr"/>
            <a:endParaRPr lang="fr-BE" sz="3200" dirty="0">
              <a:solidFill>
                <a:schemeClr val="bg1"/>
              </a:solidFill>
            </a:endParaRPr>
          </a:p>
          <a:p>
            <a:pPr algn="ctr"/>
            <a:r>
              <a:rPr lang="fr-BE" sz="3200" dirty="0">
                <a:solidFill>
                  <a:schemeClr val="bg1"/>
                </a:solidFill>
              </a:rPr>
              <a:t>Déjeuner-conférence</a:t>
            </a:r>
          </a:p>
          <a:p>
            <a:pPr algn="ctr"/>
            <a:r>
              <a:rPr lang="fr-BE" sz="3200" dirty="0">
                <a:solidFill>
                  <a:schemeClr val="bg1"/>
                </a:solidFill>
              </a:rPr>
              <a:t>Société littéraire</a:t>
            </a:r>
          </a:p>
          <a:p>
            <a:pPr algn="ctr"/>
            <a:r>
              <a:rPr lang="fr-BE" sz="3200" dirty="0">
                <a:solidFill>
                  <a:schemeClr val="bg1"/>
                </a:solidFill>
              </a:rPr>
              <a:t>10 novembre 2020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E12DD51-34A4-4171-8225-38744B9D2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327" y="5439266"/>
            <a:ext cx="1774067" cy="1085359"/>
          </a:xfrm>
          <a:prstGeom prst="rect">
            <a:avLst/>
          </a:prstGeom>
        </p:spPr>
      </p:pic>
      <p:pic>
        <p:nvPicPr>
          <p:cNvPr id="10" name="Image 9" descr="Une image contenant texte, décoré, accessoire, produit céramique&#10;&#10;Description générée automatiquement">
            <a:extLst>
              <a:ext uri="{FF2B5EF4-FFF2-40B4-BE49-F238E27FC236}">
                <a16:creationId xmlns:a16="http://schemas.microsoft.com/office/drawing/2014/main" id="{78AC11D9-020E-4D6E-9AA1-3C3AAE2D9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059" y="4811075"/>
            <a:ext cx="1047750" cy="180975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E9F1223-C0E0-4F4E-9381-E5EE56DBDA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659" y="5096054"/>
            <a:ext cx="1428571" cy="14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11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A345045-C216-49E6-90E5-573FD799F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40" y="0"/>
            <a:ext cx="10159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07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28A30A1-3044-432B-A182-2A32D9625F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5" t="9210" r="44773"/>
          <a:stretch/>
        </p:blipFill>
        <p:spPr>
          <a:xfrm>
            <a:off x="263951" y="103903"/>
            <a:ext cx="1923068" cy="6650193"/>
          </a:xfrm>
          <a:prstGeom prst="rect">
            <a:avLst/>
          </a:prstGeom>
        </p:spPr>
      </p:pic>
      <p:pic>
        <p:nvPicPr>
          <p:cNvPr id="6" name="Image 5" descr="Une image contenant texte, cadre&#10;&#10;Description générée automatiquement">
            <a:extLst>
              <a:ext uri="{FF2B5EF4-FFF2-40B4-BE49-F238E27FC236}">
                <a16:creationId xmlns:a16="http://schemas.microsoft.com/office/drawing/2014/main" id="{173EBF89-CFCE-4A76-A2B6-F20CC42910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6" t="7557" r="19053" b="11067"/>
          <a:stretch/>
        </p:blipFill>
        <p:spPr>
          <a:xfrm>
            <a:off x="2677212" y="622169"/>
            <a:ext cx="3864990" cy="5580668"/>
          </a:xfrm>
          <a:prstGeom prst="rect">
            <a:avLst/>
          </a:prstGeom>
        </p:spPr>
      </p:pic>
      <p:pic>
        <p:nvPicPr>
          <p:cNvPr id="8" name="Image 7" descr="Une image contenant texte, personne, homme, intérieur&#10;&#10;Description générée automatiquement">
            <a:extLst>
              <a:ext uri="{FF2B5EF4-FFF2-40B4-BE49-F238E27FC236}">
                <a16:creationId xmlns:a16="http://schemas.microsoft.com/office/drawing/2014/main" id="{FBD12945-CECA-4499-ACA1-D613690CAC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395" y="593887"/>
            <a:ext cx="4431947" cy="567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04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arbre, extérieur, ciel, bâtiment&#10;&#10;Description générée automatiquement">
            <a:extLst>
              <a:ext uri="{FF2B5EF4-FFF2-40B4-BE49-F238E27FC236}">
                <a16:creationId xmlns:a16="http://schemas.microsoft.com/office/drawing/2014/main" id="{91C17467-9865-4FDD-B327-9F3F101F02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017" y="0"/>
            <a:ext cx="4571347" cy="6858000"/>
          </a:xfrm>
          <a:prstGeom prst="rect">
            <a:avLst/>
          </a:prstGeom>
        </p:spPr>
      </p:pic>
      <p:pic>
        <p:nvPicPr>
          <p:cNvPr id="5" name="Image 4" descr="Une image contenant texte, mur, vieux, pierre&#10;&#10;Description générée automatiquement">
            <a:extLst>
              <a:ext uri="{FF2B5EF4-FFF2-40B4-BE49-F238E27FC236}">
                <a16:creationId xmlns:a16="http://schemas.microsoft.com/office/drawing/2014/main" id="{0DD3D3B6-448D-4374-BCF0-464A3488BB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3188" y="0"/>
            <a:ext cx="3987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59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iel, montagne, extérieur, bâtiment&#10;&#10;Description générée automatiquement">
            <a:extLst>
              <a:ext uri="{FF2B5EF4-FFF2-40B4-BE49-F238E27FC236}">
                <a16:creationId xmlns:a16="http://schemas.microsoft.com/office/drawing/2014/main" id="{E798DD9B-6886-45EB-A2FC-FD73CCE036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765" y="0"/>
            <a:ext cx="10288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29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bâtiment, extérieur, vieux, pierre&#10;&#10;Description générée automatiquement">
            <a:extLst>
              <a:ext uri="{FF2B5EF4-FFF2-40B4-BE49-F238E27FC236}">
                <a16:creationId xmlns:a16="http://schemas.microsoft.com/office/drawing/2014/main" id="{F58EA073-CD1D-47DD-AE0C-9EA070115A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765" y="0"/>
            <a:ext cx="10288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2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bâtiment, ciel, herbe, extérieur&#10;&#10;Description générée automatiquement">
            <a:extLst>
              <a:ext uri="{FF2B5EF4-FFF2-40B4-BE49-F238E27FC236}">
                <a16:creationId xmlns:a16="http://schemas.microsoft.com/office/drawing/2014/main" id="{BF33268A-3DEA-4314-8F49-633760BBA0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8470" cy="6858000"/>
          </a:xfrm>
          <a:prstGeom prst="rect">
            <a:avLst/>
          </a:prstGeom>
        </p:spPr>
      </p:pic>
      <p:pic>
        <p:nvPicPr>
          <p:cNvPr id="5" name="Image 4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5453A815-67B7-4265-89E0-88559E04B5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0657" y="1894787"/>
            <a:ext cx="2285673" cy="3429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11241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extérieur, ciel, arbre, herbe&#10;&#10;Description générée automatiquement">
            <a:extLst>
              <a:ext uri="{FF2B5EF4-FFF2-40B4-BE49-F238E27FC236}">
                <a16:creationId xmlns:a16="http://schemas.microsoft.com/office/drawing/2014/main" id="{FC8D8AC6-D047-49F9-8D15-4FEE7DADF7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765" y="0"/>
            <a:ext cx="10288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6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xtérieur, bâtiment, roche, pierre&#10;&#10;Description générée automatiquement">
            <a:extLst>
              <a:ext uri="{FF2B5EF4-FFF2-40B4-BE49-F238E27FC236}">
                <a16:creationId xmlns:a16="http://schemas.microsoft.com/office/drawing/2014/main" id="{26A27502-75F1-4112-8870-2E6784297E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3306" cy="6858000"/>
          </a:xfrm>
          <a:prstGeom prst="rect">
            <a:avLst/>
          </a:prstGeom>
        </p:spPr>
      </p:pic>
      <p:pic>
        <p:nvPicPr>
          <p:cNvPr id="5" name="Image 4" descr="Une image contenant bâtiment, pierre, brique, extérieur&#10;&#10;Description générée automatiquement">
            <a:extLst>
              <a:ext uri="{FF2B5EF4-FFF2-40B4-BE49-F238E27FC236}">
                <a16:creationId xmlns:a16="http://schemas.microsoft.com/office/drawing/2014/main" id="{8C6B3B89-D39C-4B7D-AF0F-E143279BDD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755" y="968603"/>
            <a:ext cx="7382245" cy="492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79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iel, extérieur, arbre, bâtiment&#10;&#10;Description générée automatiquement">
            <a:extLst>
              <a:ext uri="{FF2B5EF4-FFF2-40B4-BE49-F238E27FC236}">
                <a16:creationId xmlns:a16="http://schemas.microsoft.com/office/drawing/2014/main" id="{2E1B5963-5276-46EE-AAE5-37BDEAFD27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11" y="0"/>
            <a:ext cx="10251178" cy="683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47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bâtiment, extérieur, cité, vieux&#10;&#10;Description générée automatiquement">
            <a:extLst>
              <a:ext uri="{FF2B5EF4-FFF2-40B4-BE49-F238E27FC236}">
                <a16:creationId xmlns:a16="http://schemas.microsoft.com/office/drawing/2014/main" id="{DE955A04-C5B8-4253-8703-B1CF7AC4F9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616099" cy="6858000"/>
          </a:xfrm>
          <a:prstGeom prst="rect">
            <a:avLst/>
          </a:prstGeom>
        </p:spPr>
      </p:pic>
      <p:pic>
        <p:nvPicPr>
          <p:cNvPr id="5" name="Image 4" descr="Une image contenant bâtiment, fenêtre, rayon, magasin&#10;&#10;Description générée automatiquement">
            <a:extLst>
              <a:ext uri="{FF2B5EF4-FFF2-40B4-BE49-F238E27FC236}">
                <a16:creationId xmlns:a16="http://schemas.microsoft.com/office/drawing/2014/main" id="{CDB6F8BD-CE2A-4778-8DC4-C84C672835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6099" y="791850"/>
            <a:ext cx="3550763" cy="532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26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A3224FA4-F768-4106-B8EA-BAF9F2B09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7" name="Image 6" descr="Une image contenant nature&#10;&#10;Description générée automatiquement">
            <a:extLst>
              <a:ext uri="{FF2B5EF4-FFF2-40B4-BE49-F238E27FC236}">
                <a16:creationId xmlns:a16="http://schemas.microsoft.com/office/drawing/2014/main" id="{18A4573F-44B2-4CF7-B88C-966377DC7A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191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15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34247B8-8F2F-4B60-86F2-C4722783A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40" y="0"/>
            <a:ext cx="10159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63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84CF9AC-B577-4D7A-9B6C-2E59CEBFDF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3" t="40138" r="27329"/>
          <a:stretch/>
        </p:blipFill>
        <p:spPr>
          <a:xfrm>
            <a:off x="113121" y="254523"/>
            <a:ext cx="2752628" cy="6211241"/>
          </a:xfrm>
          <a:prstGeom prst="rect">
            <a:avLst/>
          </a:prstGeom>
        </p:spPr>
      </p:pic>
      <p:pic>
        <p:nvPicPr>
          <p:cNvPr id="4" name="Image 3" descr="Une image contenant ciel, bâtiment, herbe, extérieur&#10;&#10;Description générée automatiquement">
            <a:extLst>
              <a:ext uri="{FF2B5EF4-FFF2-40B4-BE49-F238E27FC236}">
                <a16:creationId xmlns:a16="http://schemas.microsoft.com/office/drawing/2014/main" id="{D95CE021-C886-4757-A0B4-0D26B9B6D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253" y="613895"/>
            <a:ext cx="3340230" cy="2505173"/>
          </a:xfrm>
          <a:prstGeom prst="rect">
            <a:avLst/>
          </a:prstGeom>
        </p:spPr>
      </p:pic>
      <p:pic>
        <p:nvPicPr>
          <p:cNvPr id="6" name="Image 5" descr="Une image contenant herbe, extérieur, nature&#10;&#10;Description générée automatiquement">
            <a:extLst>
              <a:ext uri="{FF2B5EF4-FFF2-40B4-BE49-F238E27FC236}">
                <a16:creationId xmlns:a16="http://schemas.microsoft.com/office/drawing/2014/main" id="{5F697613-B773-4EF3-96EF-701353175A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973" y="613895"/>
            <a:ext cx="5401056" cy="5492496"/>
          </a:xfrm>
          <a:prstGeom prst="rect">
            <a:avLst/>
          </a:prstGeom>
        </p:spPr>
      </p:pic>
      <p:pic>
        <p:nvPicPr>
          <p:cNvPr id="8" name="Image 7" descr="Une image contenant montagne, extérieur, nature, vallée&#10;&#10;Description générée automatiquement">
            <a:extLst>
              <a:ext uri="{FF2B5EF4-FFF2-40B4-BE49-F238E27FC236}">
                <a16:creationId xmlns:a16="http://schemas.microsoft.com/office/drawing/2014/main" id="{3B985C08-EF0B-4EA5-B8F7-86E6701E63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1043" y="3257996"/>
            <a:ext cx="2792206" cy="2830212"/>
          </a:xfrm>
          <a:prstGeom prst="rect">
            <a:avLst/>
          </a:prstGeom>
        </p:spPr>
      </p:pic>
      <p:pic>
        <p:nvPicPr>
          <p:cNvPr id="5" name="Image 4" descr="Une image contenant texte, homme, vieux&#10;&#10;Description générée automatiquement">
            <a:extLst>
              <a:ext uri="{FF2B5EF4-FFF2-40B4-BE49-F238E27FC236}">
                <a16:creationId xmlns:a16="http://schemas.microsoft.com/office/drawing/2014/main" id="{10B684CF-3813-403B-B6EF-A1C83264F5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04" y="2521943"/>
            <a:ext cx="1365504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74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ersonne, intérieur&#10;&#10;Description générée automatiquement">
            <a:extLst>
              <a:ext uri="{FF2B5EF4-FFF2-40B4-BE49-F238E27FC236}">
                <a16:creationId xmlns:a16="http://schemas.microsoft.com/office/drawing/2014/main" id="{C4203A77-C332-4D9D-B195-71EADD36C5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90" y="0"/>
            <a:ext cx="5882014" cy="6858000"/>
          </a:xfrm>
          <a:prstGeom prst="rect">
            <a:avLst/>
          </a:prstGeom>
        </p:spPr>
      </p:pic>
      <p:pic>
        <p:nvPicPr>
          <p:cNvPr id="5" name="Image 4" descr="Une image contenant bâtiment, mur, vieux, sale&#10;&#10;Description générée automatiquement">
            <a:extLst>
              <a:ext uri="{FF2B5EF4-FFF2-40B4-BE49-F238E27FC236}">
                <a16:creationId xmlns:a16="http://schemas.microsoft.com/office/drawing/2014/main" id="{0601F385-772D-414D-B009-4162ACAA40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9799" y="0"/>
            <a:ext cx="4572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17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6AF3965-A689-4D45-BD33-E1FDE947E8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361576" cy="6858000"/>
          </a:xfrm>
          <a:prstGeom prst="rect">
            <a:avLst/>
          </a:prstGeom>
        </p:spPr>
      </p:pic>
      <p:pic>
        <p:nvPicPr>
          <p:cNvPr id="5" name="Image 4" descr="Une image contenant bâtiment, intérieur, colonnade&#10;&#10;Description générée automatiquement">
            <a:extLst>
              <a:ext uri="{FF2B5EF4-FFF2-40B4-BE49-F238E27FC236}">
                <a16:creationId xmlns:a16="http://schemas.microsoft.com/office/drawing/2014/main" id="{F1D0F6BB-EFEF-400E-BE93-A575DB1B6F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1395" y="2520840"/>
            <a:ext cx="2875175" cy="4328220"/>
          </a:xfrm>
          <a:prstGeom prst="rect">
            <a:avLst/>
          </a:prstGeom>
        </p:spPr>
      </p:pic>
      <p:pic>
        <p:nvPicPr>
          <p:cNvPr id="7" name="Image 6" descr="Une image contenant herbe, ciel, bâtiment, extérieur&#10;&#10;Description générée automatiquement">
            <a:extLst>
              <a:ext uri="{FF2B5EF4-FFF2-40B4-BE49-F238E27FC236}">
                <a16:creationId xmlns:a16="http://schemas.microsoft.com/office/drawing/2014/main" id="{6DCAB3B9-904D-4B65-9416-F092E3172F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1576" y="-1"/>
            <a:ext cx="3794815" cy="252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26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fenêtre, bâtiment&#10;&#10;Description générée automatiquement">
            <a:extLst>
              <a:ext uri="{FF2B5EF4-FFF2-40B4-BE49-F238E27FC236}">
                <a16:creationId xmlns:a16="http://schemas.microsoft.com/office/drawing/2014/main" id="{463A4ACC-EE52-4F87-954C-C769DEFA01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032" y="0"/>
            <a:ext cx="4571346" cy="6858000"/>
          </a:xfrm>
          <a:prstGeom prst="rect">
            <a:avLst/>
          </a:prstGeom>
        </p:spPr>
      </p:pic>
      <p:pic>
        <p:nvPicPr>
          <p:cNvPr id="7" name="Image 6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058412F7-74D5-4C45-92C1-5365A94356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3313"/>
            <a:ext cx="3421360" cy="3373461"/>
          </a:xfrm>
          <a:prstGeom prst="rect">
            <a:avLst/>
          </a:prstGeom>
        </p:spPr>
      </p:pic>
      <p:pic>
        <p:nvPicPr>
          <p:cNvPr id="9" name="Image 8" descr="Une image contenant bâtiment, vieux, pierre, matériau de construction&#10;&#10;Description générée automatiquement">
            <a:extLst>
              <a:ext uri="{FF2B5EF4-FFF2-40B4-BE49-F238E27FC236}">
                <a16:creationId xmlns:a16="http://schemas.microsoft.com/office/drawing/2014/main" id="{5D652667-2E16-45F6-AA21-5AFC274677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12446"/>
            <a:ext cx="3421359" cy="2283513"/>
          </a:xfrm>
          <a:prstGeom prst="rect">
            <a:avLst/>
          </a:prstGeom>
        </p:spPr>
      </p:pic>
      <p:pic>
        <p:nvPicPr>
          <p:cNvPr id="10" name="Image 9" descr="Une image contenant bâtiment, extérieur, rue, cité&#10;&#10;Description générée automatiquement">
            <a:extLst>
              <a:ext uri="{FF2B5EF4-FFF2-40B4-BE49-F238E27FC236}">
                <a16:creationId xmlns:a16="http://schemas.microsoft.com/office/drawing/2014/main" id="{275993FC-292F-4E27-91B3-0593432562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2318" y="0"/>
            <a:ext cx="2852773" cy="4279770"/>
          </a:xfrm>
          <a:prstGeom prst="rect">
            <a:avLst/>
          </a:prstGeom>
        </p:spPr>
      </p:pic>
      <p:pic>
        <p:nvPicPr>
          <p:cNvPr id="11" name="Image 10" descr="Une image contenant bâtiment, ciel, extérieur, bâtiment gouvernemental&#10;&#10;Description générée automatiquement">
            <a:extLst>
              <a:ext uri="{FF2B5EF4-FFF2-40B4-BE49-F238E27FC236}">
                <a16:creationId xmlns:a16="http://schemas.microsoft.com/office/drawing/2014/main" id="{A5AD945C-DBDA-4F35-BA37-663C86A5414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4100" y="4279769"/>
            <a:ext cx="3867899" cy="257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6106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herbe, arbre, ciel, extérieur&#10;&#10;Description générée automatiquement">
            <a:extLst>
              <a:ext uri="{FF2B5EF4-FFF2-40B4-BE49-F238E27FC236}">
                <a16:creationId xmlns:a16="http://schemas.microsoft.com/office/drawing/2014/main" id="{22EAA343-B1FF-4D30-A856-2C921EC6CA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050018" cy="3366198"/>
          </a:xfrm>
          <a:prstGeom prst="rect">
            <a:avLst/>
          </a:prstGeom>
        </p:spPr>
      </p:pic>
      <p:pic>
        <p:nvPicPr>
          <p:cNvPr id="8" name="Image 7" descr="Une image contenant texte, pierre&#10;&#10;Description générée automatiquement">
            <a:extLst>
              <a:ext uri="{FF2B5EF4-FFF2-40B4-BE49-F238E27FC236}">
                <a16:creationId xmlns:a16="http://schemas.microsoft.com/office/drawing/2014/main" id="{56EE4488-6C95-46D2-AFC3-A5B2E97C76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475954"/>
            <a:ext cx="5073794" cy="3382046"/>
          </a:xfrm>
          <a:prstGeom prst="rect">
            <a:avLst/>
          </a:prstGeom>
        </p:spPr>
      </p:pic>
      <p:pic>
        <p:nvPicPr>
          <p:cNvPr id="10" name="Image 9" descr="Une image contenant extérieur, arbre, herbe, eau&#10;&#10;Description générée automatiquement">
            <a:extLst>
              <a:ext uri="{FF2B5EF4-FFF2-40B4-BE49-F238E27FC236}">
                <a16:creationId xmlns:a16="http://schemas.microsoft.com/office/drawing/2014/main" id="{715EFDF4-EC07-4E57-9C67-5C68DEAA20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9275" y="-14389"/>
            <a:ext cx="2256374" cy="3380587"/>
          </a:xfrm>
          <a:prstGeom prst="rect">
            <a:avLst/>
          </a:prstGeom>
        </p:spPr>
      </p:pic>
      <p:pic>
        <p:nvPicPr>
          <p:cNvPr id="12" name="Image 11" descr="Une image contenant vieux, blanc, sale&#10;&#10;Description générée automatiquement">
            <a:extLst>
              <a:ext uri="{FF2B5EF4-FFF2-40B4-BE49-F238E27FC236}">
                <a16:creationId xmlns:a16="http://schemas.microsoft.com/office/drawing/2014/main" id="{F79C062C-4A4D-46B1-9C08-88B016CD17E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7724" y="325736"/>
            <a:ext cx="3722618" cy="2714726"/>
          </a:xfrm>
          <a:prstGeom prst="rect">
            <a:avLst/>
          </a:prstGeom>
        </p:spPr>
      </p:pic>
      <p:pic>
        <p:nvPicPr>
          <p:cNvPr id="14" name="Image 13" descr="Une image contenant bâtiment, matériau de construction, pierre, plaque&#10;&#10;Description générée automatiquement">
            <a:extLst>
              <a:ext uri="{FF2B5EF4-FFF2-40B4-BE49-F238E27FC236}">
                <a16:creationId xmlns:a16="http://schemas.microsoft.com/office/drawing/2014/main" id="{CA5AF74A-2326-4167-A9C3-F7BF56D3BCF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7635" y="3817539"/>
            <a:ext cx="4578530" cy="304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08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vieux, peinture, peint&#10;&#10;Description générée automatiquement">
            <a:extLst>
              <a:ext uri="{FF2B5EF4-FFF2-40B4-BE49-F238E27FC236}">
                <a16:creationId xmlns:a16="http://schemas.microsoft.com/office/drawing/2014/main" id="{0414D367-3A87-43AD-BEC1-8DFA99F357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864"/>
            <a:ext cx="5037617" cy="6858000"/>
          </a:xfrm>
          <a:prstGeom prst="rect">
            <a:avLst/>
          </a:prstGeom>
        </p:spPr>
      </p:pic>
      <p:pic>
        <p:nvPicPr>
          <p:cNvPr id="5" name="Image 4" descr="Une image contenant fenêtre, bâtiment&#10;&#10;Description générée automatiquement">
            <a:extLst>
              <a:ext uri="{FF2B5EF4-FFF2-40B4-BE49-F238E27FC236}">
                <a16:creationId xmlns:a16="http://schemas.microsoft.com/office/drawing/2014/main" id="{958B8F51-DD10-4FE9-BF70-8F9EBAD8DE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815" y="0"/>
            <a:ext cx="3353562" cy="6858000"/>
          </a:xfrm>
          <a:prstGeom prst="rect">
            <a:avLst/>
          </a:prstGeom>
        </p:spPr>
      </p:pic>
      <p:pic>
        <p:nvPicPr>
          <p:cNvPr id="7" name="Image 6" descr="Une image contenant ciel, bâtiment, extérieur, église&#10;&#10;Description générée automatiquement">
            <a:extLst>
              <a:ext uri="{FF2B5EF4-FFF2-40B4-BE49-F238E27FC236}">
                <a16:creationId xmlns:a16="http://schemas.microsoft.com/office/drawing/2014/main" id="{F6D42B0D-F05C-4851-AB15-51A597CF4E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9186" y="193249"/>
            <a:ext cx="2540624" cy="3206887"/>
          </a:xfrm>
          <a:prstGeom prst="rect">
            <a:avLst/>
          </a:prstGeom>
        </p:spPr>
      </p:pic>
      <p:pic>
        <p:nvPicPr>
          <p:cNvPr id="9" name="Image 8" descr="Une image contenant fenêtre, bâtiment, décoré&#10;&#10;Description générée automatiquement">
            <a:extLst>
              <a:ext uri="{FF2B5EF4-FFF2-40B4-BE49-F238E27FC236}">
                <a16:creationId xmlns:a16="http://schemas.microsoft.com/office/drawing/2014/main" id="{F6F65C8F-4D82-4519-A9A2-2A342F42E3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8" t="20225" r="3356" b="27127"/>
          <a:stretch/>
        </p:blipFill>
        <p:spPr>
          <a:xfrm>
            <a:off x="8870623" y="3629320"/>
            <a:ext cx="3035431" cy="303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704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arbre, extérieur, ciel, bâtiment&#10;&#10;Description générée automatiquement">
            <a:extLst>
              <a:ext uri="{FF2B5EF4-FFF2-40B4-BE49-F238E27FC236}">
                <a16:creationId xmlns:a16="http://schemas.microsoft.com/office/drawing/2014/main" id="{D0A957EA-FA74-44DB-B6E4-03BDD929EB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40" y="10725"/>
            <a:ext cx="4705386" cy="3136476"/>
          </a:xfrm>
          <a:prstGeom prst="rect">
            <a:avLst/>
          </a:prstGeom>
        </p:spPr>
      </p:pic>
      <p:pic>
        <p:nvPicPr>
          <p:cNvPr id="5" name="Image 4" descr="Une image contenant bâtiment, ciel, extérieur, pierre&#10;&#10;Description générée automatiquement">
            <a:extLst>
              <a:ext uri="{FF2B5EF4-FFF2-40B4-BE49-F238E27FC236}">
                <a16:creationId xmlns:a16="http://schemas.microsoft.com/office/drawing/2014/main" id="{44DEE8BF-69CD-492E-A027-F31CCB9A2E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9" y="3318235"/>
            <a:ext cx="4705387" cy="3529041"/>
          </a:xfrm>
          <a:prstGeom prst="rect">
            <a:avLst/>
          </a:prstGeom>
        </p:spPr>
      </p:pic>
      <p:pic>
        <p:nvPicPr>
          <p:cNvPr id="7" name="Image 6" descr="Une image contenant extérieur, ciel, bâtiment, église&#10;&#10;Description générée automatiquement">
            <a:extLst>
              <a:ext uri="{FF2B5EF4-FFF2-40B4-BE49-F238E27FC236}">
                <a16:creationId xmlns:a16="http://schemas.microsoft.com/office/drawing/2014/main" id="{3AED3B0F-5C66-4BA0-9CD1-CE050D3725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4099" y="10724"/>
            <a:ext cx="4571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82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562B6A3-B572-40C6-9EA4-BE9CD5DF0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40" y="0"/>
            <a:ext cx="10159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362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80A45B2-F286-4379-B1AF-2DB91D5112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51" t="27354"/>
          <a:stretch/>
        </p:blipFill>
        <p:spPr>
          <a:xfrm>
            <a:off x="235669" y="75413"/>
            <a:ext cx="1414021" cy="6700527"/>
          </a:xfrm>
          <a:prstGeom prst="rect">
            <a:avLst/>
          </a:prstGeom>
        </p:spPr>
      </p:pic>
      <p:pic>
        <p:nvPicPr>
          <p:cNvPr id="4" name="Image 3" descr="Une image contenant herbe, ciel, extérieur, bâtiment&#10;&#10;Description générée automatiquement">
            <a:extLst>
              <a:ext uri="{FF2B5EF4-FFF2-40B4-BE49-F238E27FC236}">
                <a16:creationId xmlns:a16="http://schemas.microsoft.com/office/drawing/2014/main" id="{B1594A20-5BAD-4C2A-87DB-2865281120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750" y="-3324"/>
            <a:ext cx="10288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82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rte&#10;&#10;Description générée automatiquement">
            <a:extLst>
              <a:ext uri="{FF2B5EF4-FFF2-40B4-BE49-F238E27FC236}">
                <a16:creationId xmlns:a16="http://schemas.microsoft.com/office/drawing/2014/main" id="{D9661D74-4C3A-4A7B-AC22-073E2035D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7" y="558"/>
            <a:ext cx="10639425" cy="685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691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arbre, herbe, extérieur, maison&#10;&#10;Description générée automatiquement">
            <a:extLst>
              <a:ext uri="{FF2B5EF4-FFF2-40B4-BE49-F238E27FC236}">
                <a16:creationId xmlns:a16="http://schemas.microsoft.com/office/drawing/2014/main" id="{34491152-A2C7-4245-86AB-D926799167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4953283" cy="3301717"/>
          </a:xfrm>
          <a:prstGeom prst="rect">
            <a:avLst/>
          </a:prstGeom>
        </p:spPr>
      </p:pic>
      <p:pic>
        <p:nvPicPr>
          <p:cNvPr id="4" name="Image 3" descr="Une image contenant herbe, ciel, extérieur, roche&#10;&#10;Description générée automatiquement">
            <a:extLst>
              <a:ext uri="{FF2B5EF4-FFF2-40B4-BE49-F238E27FC236}">
                <a16:creationId xmlns:a16="http://schemas.microsoft.com/office/drawing/2014/main" id="{5B0C680F-1DDD-440B-86ED-B40F18A2B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242" y="0"/>
            <a:ext cx="4830270" cy="3223967"/>
          </a:xfrm>
          <a:prstGeom prst="rect">
            <a:avLst/>
          </a:prstGeom>
        </p:spPr>
      </p:pic>
      <p:pic>
        <p:nvPicPr>
          <p:cNvPr id="6" name="Image 5" descr="Une image contenant arbre, extérieur, herbe, ciel&#10;&#10;Description générée automatiquement">
            <a:extLst>
              <a:ext uri="{FF2B5EF4-FFF2-40B4-BE49-F238E27FC236}">
                <a16:creationId xmlns:a16="http://schemas.microsoft.com/office/drawing/2014/main" id="{F6FD55E3-1E64-4BE8-8842-4DB7DBEF00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242" y="3556283"/>
            <a:ext cx="4946759" cy="3301717"/>
          </a:xfrm>
          <a:prstGeom prst="rect">
            <a:avLst/>
          </a:prstGeom>
        </p:spPr>
      </p:pic>
      <p:pic>
        <p:nvPicPr>
          <p:cNvPr id="8" name="Image 7" descr="Une image contenant arbre, extérieur&#10;&#10;Description générée automatiquement">
            <a:extLst>
              <a:ext uri="{FF2B5EF4-FFF2-40B4-BE49-F238E27FC236}">
                <a16:creationId xmlns:a16="http://schemas.microsoft.com/office/drawing/2014/main" id="{7BFCAABA-E330-49DD-8663-9BC40E7CE15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56283"/>
            <a:ext cx="4953283" cy="330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603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CC2CE89-EDC3-49F8-829C-25198DA65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40" y="0"/>
            <a:ext cx="10159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799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F38ACF3-1B90-4A78-B17F-189E3889B7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14" t="40138" r="10349"/>
          <a:stretch/>
        </p:blipFill>
        <p:spPr>
          <a:xfrm>
            <a:off x="235669" y="131974"/>
            <a:ext cx="2818615" cy="6494745"/>
          </a:xfrm>
          <a:prstGeom prst="rect">
            <a:avLst/>
          </a:prstGeom>
        </p:spPr>
      </p:pic>
      <p:pic>
        <p:nvPicPr>
          <p:cNvPr id="4" name="Image 3" descr="Une image contenant texte, cadre&#10;&#10;Description générée automatiquement">
            <a:extLst>
              <a:ext uri="{FF2B5EF4-FFF2-40B4-BE49-F238E27FC236}">
                <a16:creationId xmlns:a16="http://schemas.microsoft.com/office/drawing/2014/main" id="{68714A32-E466-47D5-9CF1-39DC3A2383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1123" y="0"/>
            <a:ext cx="5670877" cy="6858000"/>
          </a:xfrm>
          <a:prstGeom prst="rect">
            <a:avLst/>
          </a:prstGeom>
        </p:spPr>
      </p:pic>
      <p:pic>
        <p:nvPicPr>
          <p:cNvPr id="6" name="Image 5" descr="Une image contenant bâtiment, béton, ciment, vieux&#10;&#10;Description générée automatiquement">
            <a:extLst>
              <a:ext uri="{FF2B5EF4-FFF2-40B4-BE49-F238E27FC236}">
                <a16:creationId xmlns:a16="http://schemas.microsoft.com/office/drawing/2014/main" id="{F14BD256-7D84-4459-85A5-B9BD15925E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835" y="131974"/>
            <a:ext cx="3083736" cy="2055530"/>
          </a:xfrm>
          <a:prstGeom prst="rect">
            <a:avLst/>
          </a:prstGeom>
        </p:spPr>
      </p:pic>
      <p:pic>
        <p:nvPicPr>
          <p:cNvPr id="8" name="Image 7" descr="Une image contenant bâtiment, ciel, extérieur, maison&#10;&#10;Description générée automatiquement">
            <a:extLst>
              <a:ext uri="{FF2B5EF4-FFF2-40B4-BE49-F238E27FC236}">
                <a16:creationId xmlns:a16="http://schemas.microsoft.com/office/drawing/2014/main" id="{3AADE1B9-76DC-4183-886E-C17C2BD9A17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835" y="4571190"/>
            <a:ext cx="3083294" cy="2055529"/>
          </a:xfrm>
          <a:prstGeom prst="rect">
            <a:avLst/>
          </a:prstGeom>
        </p:spPr>
      </p:pic>
      <p:pic>
        <p:nvPicPr>
          <p:cNvPr id="10" name="Image 9" descr="Une image contenant graffiti, voûte, peint, sale&#10;&#10;Description générée automatiquement">
            <a:extLst>
              <a:ext uri="{FF2B5EF4-FFF2-40B4-BE49-F238E27FC236}">
                <a16:creationId xmlns:a16="http://schemas.microsoft.com/office/drawing/2014/main" id="{12CD1380-B669-418D-9D3E-9583930E86E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3813" y="2355900"/>
            <a:ext cx="3083735" cy="205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635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erbe, ciel, extérieur, arbre&#10;&#10;Description générée automatiquement">
            <a:extLst>
              <a:ext uri="{FF2B5EF4-FFF2-40B4-BE49-F238E27FC236}">
                <a16:creationId xmlns:a16="http://schemas.microsoft.com/office/drawing/2014/main" id="{7D2AE3FC-4C7D-4399-9182-74027AFDAF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4685122" cy="3513842"/>
          </a:xfrm>
          <a:prstGeom prst="rect">
            <a:avLst/>
          </a:prstGeom>
        </p:spPr>
      </p:pic>
      <p:pic>
        <p:nvPicPr>
          <p:cNvPr id="5" name="Image 4" descr="Une image contenant arbre, train, herbe, montagne&#10;&#10;Description générée automatiquement">
            <a:extLst>
              <a:ext uri="{FF2B5EF4-FFF2-40B4-BE49-F238E27FC236}">
                <a16:creationId xmlns:a16="http://schemas.microsoft.com/office/drawing/2014/main" id="{0DAF9BA5-E33A-48E3-B9BE-2F7A5B0CAE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33014"/>
            <a:ext cx="4694183" cy="3124985"/>
          </a:xfrm>
          <a:prstGeom prst="rect">
            <a:avLst/>
          </a:prstGeom>
        </p:spPr>
      </p:pic>
      <p:pic>
        <p:nvPicPr>
          <p:cNvPr id="7" name="Image 6" descr="Une image contenant herbe, extérieur, bâtiment, pierre&#10;&#10;Description générée automatiquement">
            <a:extLst>
              <a:ext uri="{FF2B5EF4-FFF2-40B4-BE49-F238E27FC236}">
                <a16:creationId xmlns:a16="http://schemas.microsoft.com/office/drawing/2014/main" id="{C949EDD6-6864-4095-8FF6-CC9AF5F206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pic>
        <p:nvPicPr>
          <p:cNvPr id="9" name="Image 8" descr="Une image contenant texte, livre, vieux, peinture&#10;&#10;Description générée automatiquement">
            <a:extLst>
              <a:ext uri="{FF2B5EF4-FFF2-40B4-BE49-F238E27FC236}">
                <a16:creationId xmlns:a16="http://schemas.microsoft.com/office/drawing/2014/main" id="{F62A70A2-FE20-4065-9FB2-539CC1E488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949" y="1473968"/>
            <a:ext cx="2594162" cy="365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906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bâtiment, extérieur, arbre, ciel&#10;&#10;Description générée automatiquement">
            <a:extLst>
              <a:ext uri="{FF2B5EF4-FFF2-40B4-BE49-F238E27FC236}">
                <a16:creationId xmlns:a16="http://schemas.microsoft.com/office/drawing/2014/main" id="{A7CE3105-08EB-40F5-9F1E-2F116784BF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765" y="0"/>
            <a:ext cx="10288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190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F324077-E76D-4174-96B2-37EFA58B9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40" y="0"/>
            <a:ext cx="10159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87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dre, intérieur, fenêtre, vieux&#10;&#10;Description générée automatiquement">
            <a:extLst>
              <a:ext uri="{FF2B5EF4-FFF2-40B4-BE49-F238E27FC236}">
                <a16:creationId xmlns:a16="http://schemas.microsoft.com/office/drawing/2014/main" id="{9D48AE11-A559-478D-AD21-CBD651E69C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879" y="1618180"/>
            <a:ext cx="3213628" cy="3647452"/>
          </a:xfrm>
          <a:prstGeom prst="rect">
            <a:avLst/>
          </a:prstGeom>
        </p:spPr>
      </p:pic>
      <p:pic>
        <p:nvPicPr>
          <p:cNvPr id="5" name="Image 4" descr="Une image contenant texte, habits, armure&#10;&#10;Description générée automatiquement">
            <a:extLst>
              <a:ext uri="{FF2B5EF4-FFF2-40B4-BE49-F238E27FC236}">
                <a16:creationId xmlns:a16="http://schemas.microsoft.com/office/drawing/2014/main" id="{E2EC80E1-1E1A-46CC-B0AE-783C073C61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92368"/>
            <a:ext cx="2916496" cy="3673264"/>
          </a:xfrm>
          <a:prstGeom prst="rect">
            <a:avLst/>
          </a:prstGeom>
        </p:spPr>
      </p:pic>
      <p:pic>
        <p:nvPicPr>
          <p:cNvPr id="7" name="Image 6" descr="Une image contenant herbe, extérieur, bâtiment, ciel&#10;&#10;Description générée automatiquement">
            <a:extLst>
              <a:ext uri="{FF2B5EF4-FFF2-40B4-BE49-F238E27FC236}">
                <a16:creationId xmlns:a16="http://schemas.microsoft.com/office/drawing/2014/main" id="{6F369A43-EBA2-4B70-AB2E-68EA2FAF08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6890" y="1636077"/>
            <a:ext cx="5445110" cy="362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057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bâtiment, château&#10;&#10;Description générée automatiquement">
            <a:extLst>
              <a:ext uri="{FF2B5EF4-FFF2-40B4-BE49-F238E27FC236}">
                <a16:creationId xmlns:a16="http://schemas.microsoft.com/office/drawing/2014/main" id="{6B02740B-8BE5-45D9-8D44-7A22613BC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56" y="0"/>
            <a:ext cx="3348738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6A03A34-AB70-4943-B0CD-34C35E273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327" y="5439266"/>
            <a:ext cx="1774067" cy="1085359"/>
          </a:xfrm>
          <a:prstGeom prst="rect">
            <a:avLst/>
          </a:prstGeom>
        </p:spPr>
      </p:pic>
      <p:pic>
        <p:nvPicPr>
          <p:cNvPr id="4" name="Image 3" descr="Une image contenant texte, décoré, accessoire, produit céramique&#10;&#10;Description générée automatiquement">
            <a:extLst>
              <a:ext uri="{FF2B5EF4-FFF2-40B4-BE49-F238E27FC236}">
                <a16:creationId xmlns:a16="http://schemas.microsoft.com/office/drawing/2014/main" id="{3A356E16-6707-41F9-A339-D45B75543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059" y="4811075"/>
            <a:ext cx="1047750" cy="18097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C70656C-235A-4B80-87EF-D5F5E74CD9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659" y="5096054"/>
            <a:ext cx="1428571" cy="142857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43084F2-6C21-499F-B40E-DBD00636909B}"/>
              </a:ext>
            </a:extLst>
          </p:cNvPr>
          <p:cNvSpPr txBox="1"/>
          <p:nvPr/>
        </p:nvSpPr>
        <p:spPr>
          <a:xfrm>
            <a:off x="4819778" y="1831804"/>
            <a:ext cx="6570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b="1" dirty="0">
                <a:solidFill>
                  <a:schemeClr val="bg1"/>
                </a:solidFill>
              </a:rPr>
              <a:t>Merci pour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949781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30CB621-2156-4476-9B1E-B038B4319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40" y="0"/>
            <a:ext cx="10159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49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D1E156A-88C3-4190-B571-38F366E4F4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07"/>
          <a:stretch/>
        </p:blipFill>
        <p:spPr>
          <a:xfrm>
            <a:off x="167827" y="0"/>
            <a:ext cx="2955685" cy="6858000"/>
          </a:xfrm>
          <a:prstGeom prst="rect">
            <a:avLst/>
          </a:prstGeom>
        </p:spPr>
      </p:pic>
      <p:pic>
        <p:nvPicPr>
          <p:cNvPr id="4" name="Image 3" descr="Une image contenant texte, cadre&#10;&#10;Description générée automatiquement">
            <a:extLst>
              <a:ext uri="{FF2B5EF4-FFF2-40B4-BE49-F238E27FC236}">
                <a16:creationId xmlns:a16="http://schemas.microsoft.com/office/drawing/2014/main" id="{094E8386-0D81-41C5-82D2-A06FC7AF67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4925" y="-1"/>
            <a:ext cx="8352275" cy="4094705"/>
          </a:xfrm>
          <a:prstGeom prst="rect">
            <a:avLst/>
          </a:prstGeom>
        </p:spPr>
      </p:pic>
      <p:pic>
        <p:nvPicPr>
          <p:cNvPr id="6" name="Image 5" descr="Une image contenant extérieur, bâtiment, ville, maison&#10;&#10;Description générée automatiquement">
            <a:extLst>
              <a:ext uri="{FF2B5EF4-FFF2-40B4-BE49-F238E27FC236}">
                <a16:creationId xmlns:a16="http://schemas.microsoft.com/office/drawing/2014/main" id="{D0F6DA68-B721-4AA0-949B-0C1AD90DA3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5" b="50697"/>
          <a:stretch/>
        </p:blipFill>
        <p:spPr>
          <a:xfrm>
            <a:off x="3613904" y="4299818"/>
            <a:ext cx="3682444" cy="2341366"/>
          </a:xfrm>
          <a:prstGeom prst="rect">
            <a:avLst/>
          </a:prstGeom>
        </p:spPr>
      </p:pic>
      <p:pic>
        <p:nvPicPr>
          <p:cNvPr id="8" name="Image 7" descr="Une image contenant herbe, ciel, extérieur, bâtiment&#10;&#10;Description générée automatiquement">
            <a:extLst>
              <a:ext uri="{FF2B5EF4-FFF2-40B4-BE49-F238E27FC236}">
                <a16:creationId xmlns:a16="http://schemas.microsoft.com/office/drawing/2014/main" id="{CB9C6573-FED7-4635-AF24-F29D6E97B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303" y="4299818"/>
            <a:ext cx="3494202" cy="238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51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425823B-E593-4668-828F-D6F304E9B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40" y="0"/>
            <a:ext cx="10159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75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D8EED1D-F841-426F-B9EE-A4F8DDBF83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7" t="26254" r="62310"/>
          <a:stretch/>
        </p:blipFill>
        <p:spPr>
          <a:xfrm>
            <a:off x="6173812" y="0"/>
            <a:ext cx="1263191" cy="6915332"/>
          </a:xfrm>
          <a:prstGeom prst="rect">
            <a:avLst/>
          </a:prstGeom>
        </p:spPr>
      </p:pic>
      <p:pic>
        <p:nvPicPr>
          <p:cNvPr id="4" name="Image 3" descr="Une image contenant texte, extérieur, personne&#10;&#10;Description générée automatiquement">
            <a:extLst>
              <a:ext uri="{FF2B5EF4-FFF2-40B4-BE49-F238E27FC236}">
                <a16:creationId xmlns:a16="http://schemas.microsoft.com/office/drawing/2014/main" id="{701440CE-07B2-4CC2-9A54-5C5F046571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737" y="-1"/>
            <a:ext cx="4934857" cy="6858000"/>
          </a:xfrm>
          <a:prstGeom prst="rect">
            <a:avLst/>
          </a:prstGeom>
        </p:spPr>
      </p:pic>
      <p:pic>
        <p:nvPicPr>
          <p:cNvPr id="6" name="Image 5" descr="Une image contenant texte, fenêtre, bâtiment, plusieurs&#10;&#10;Description générée automatiquement">
            <a:extLst>
              <a:ext uri="{FF2B5EF4-FFF2-40B4-BE49-F238E27FC236}">
                <a16:creationId xmlns:a16="http://schemas.microsoft.com/office/drawing/2014/main" id="{07328462-6424-4A9F-AF51-53D7374FF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693" y="-1"/>
            <a:ext cx="33617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15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arbre, extérieur, bâtiment, brique&#10;&#10;Description générée automatiquement">
            <a:extLst>
              <a:ext uri="{FF2B5EF4-FFF2-40B4-BE49-F238E27FC236}">
                <a16:creationId xmlns:a16="http://schemas.microsoft.com/office/drawing/2014/main" id="{106349C4-6499-4626-A6C4-5E0C56F9FC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200" y="0"/>
            <a:ext cx="4571347" cy="6858000"/>
          </a:xfrm>
          <a:prstGeom prst="rect">
            <a:avLst/>
          </a:prstGeom>
        </p:spPr>
      </p:pic>
      <p:pic>
        <p:nvPicPr>
          <p:cNvPr id="5" name="Image 4" descr="Une image contenant texte, noir, meubles, blanc&#10;&#10;Description générée automatiquement">
            <a:extLst>
              <a:ext uri="{FF2B5EF4-FFF2-40B4-BE49-F238E27FC236}">
                <a16:creationId xmlns:a16="http://schemas.microsoft.com/office/drawing/2014/main" id="{C20D42F9-CD79-400E-AC80-A38D8F87D9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917" y="0"/>
            <a:ext cx="4909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24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bâtiment, ciel, extérieur, brique&#10;&#10;Description générée automatiquement">
            <a:extLst>
              <a:ext uri="{FF2B5EF4-FFF2-40B4-BE49-F238E27FC236}">
                <a16:creationId xmlns:a16="http://schemas.microsoft.com/office/drawing/2014/main" id="{B483F77D-DDA4-4743-B806-B92B2A2BA3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69" y="0"/>
            <a:ext cx="4571347" cy="6858000"/>
          </a:xfrm>
          <a:prstGeom prst="rect">
            <a:avLst/>
          </a:prstGeom>
        </p:spPr>
      </p:pic>
      <p:pic>
        <p:nvPicPr>
          <p:cNvPr id="5" name="Image 4" descr="Une image contenant extérieur, ciel, terrain, brique&#10;&#10;Description générée automatiquement">
            <a:extLst>
              <a:ext uri="{FF2B5EF4-FFF2-40B4-BE49-F238E27FC236}">
                <a16:creationId xmlns:a16="http://schemas.microsoft.com/office/drawing/2014/main" id="{C8FAC089-98B5-4E58-855B-EF5D2EB91D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0086" y="0"/>
            <a:ext cx="4571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1234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</Words>
  <Application>Microsoft Office PowerPoint</Application>
  <PresentationFormat>Breedbeeld</PresentationFormat>
  <Paragraphs>7</Paragraphs>
  <Slides>37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Thème Office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MARCHESANI Frédéric</dc:creator>
  <cp:lastModifiedBy>isabelle vanden hove</cp:lastModifiedBy>
  <cp:revision>16</cp:revision>
  <dcterms:created xsi:type="dcterms:W3CDTF">2022-11-03T11:42:20Z</dcterms:created>
  <dcterms:modified xsi:type="dcterms:W3CDTF">2022-11-24T10:16:11Z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7a477d1-147d-4e34-b5e3-7b26d2f44870_Enabled">
    <vt:lpwstr>true</vt:lpwstr>
  </property>
  <property fmtid="{D5CDD505-2E9C-101B-9397-08002B2CF9AE}" pid="3" name="MSIP_Label_97a477d1-147d-4e34-b5e3-7b26d2f44870_SetDate">
    <vt:lpwstr>2022-11-03T11:42:20Z</vt:lpwstr>
  </property>
  <property fmtid="{D5CDD505-2E9C-101B-9397-08002B2CF9AE}" pid="4" name="MSIP_Label_97a477d1-147d-4e34-b5e3-7b26d2f44870_Method">
    <vt:lpwstr>Standard</vt:lpwstr>
  </property>
  <property fmtid="{D5CDD505-2E9C-101B-9397-08002B2CF9AE}" pid="5" name="MSIP_Label_97a477d1-147d-4e34-b5e3-7b26d2f44870_Name">
    <vt:lpwstr>97a477d1-147d-4e34-b5e3-7b26d2f44870</vt:lpwstr>
  </property>
  <property fmtid="{D5CDD505-2E9C-101B-9397-08002B2CF9AE}" pid="6" name="MSIP_Label_97a477d1-147d-4e34-b5e3-7b26d2f44870_SiteId">
    <vt:lpwstr>1f816a84-7aa6-4a56-b22a-7b3452fa8681</vt:lpwstr>
  </property>
  <property fmtid="{D5CDD505-2E9C-101B-9397-08002B2CF9AE}" pid="7" name="MSIP_Label_97a477d1-147d-4e34-b5e3-7b26d2f44870_ActionId">
    <vt:lpwstr>8f9cc99b-650e-47fb-a457-dd45a7a9c54d</vt:lpwstr>
  </property>
  <property fmtid="{D5CDD505-2E9C-101B-9397-08002B2CF9AE}" pid="8" name="MSIP_Label_97a477d1-147d-4e34-b5e3-7b26d2f44870_ContentBits">
    <vt:lpwstr>0</vt:lpwstr>
  </property>
</Properties>
</file>